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41" r:id="rId3"/>
    <p:sldId id="1017" r:id="rId4"/>
    <p:sldId id="1037" r:id="rId5"/>
    <p:sldId id="1038" r:id="rId6"/>
    <p:sldId id="1039" r:id="rId7"/>
    <p:sldId id="1040" r:id="rId8"/>
    <p:sldId id="103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9984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772816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大单元项目式学习（</a:t>
            </a: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 smtClean="0">
                <a:solidFill>
                  <a:schemeClr val="tx1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读万卷书，行万里路</a:t>
            </a:r>
            <a:endParaRPr lang="zh-CN" altLang="en-US" sz="4000" dirty="0">
              <a:solidFill>
                <a:schemeClr val="tx1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94605" y="1606149"/>
            <a:ext cx="10995860" cy="2542931"/>
            <a:chOff x="694605" y="1606149"/>
            <a:chExt cx="10995860" cy="254293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4605" y="1772816"/>
              <a:ext cx="10896039" cy="2376264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23798" y="1606149"/>
              <a:ext cx="266667" cy="3333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0578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5046" y="836712"/>
            <a:ext cx="2592288" cy="6811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54" y="2901709"/>
            <a:ext cx="11491114" cy="311085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797" y="1743514"/>
            <a:ext cx="11470271" cy="96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50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22" y="1475680"/>
            <a:ext cx="11449272" cy="12413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08750" y="1814238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Canberra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5314744" y="1805613"/>
            <a:ext cx="27871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red, white, and blue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9576111" y="2259142"/>
            <a:ext cx="1775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 Kremlin</a:t>
            </a:r>
            <a:endParaRPr lang="zh-CN" altLang="en-US" sz="240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69112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capital of Australia is Canberra.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可知，澳大利亚的首都是堪培拉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22112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flag of Australia has three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colours.They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red, white, and blue.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可知，澳大利亚国旗的颜色是红色，白色和蓝色。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446091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Russia ...The Kremlin is a famous place in Moscow.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可知，俄罗斯著名景点是克里姆林宫。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05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build="p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293" y="709948"/>
            <a:ext cx="2160240" cy="56564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755" y="3060335"/>
            <a:ext cx="9073801" cy="335767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624" y="1484784"/>
            <a:ext cx="11449272" cy="143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70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t="78015"/>
          <a:stretch/>
        </p:blipFill>
        <p:spPr>
          <a:xfrm>
            <a:off x="1630710" y="3831216"/>
            <a:ext cx="9344117" cy="14032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b="50438"/>
          <a:stretch/>
        </p:blipFill>
        <p:spPr>
          <a:xfrm>
            <a:off x="1630710" y="757475"/>
            <a:ext cx="9344117" cy="31633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9582" y="3973687"/>
            <a:ext cx="1054456" cy="29442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700428" y="3117351"/>
            <a:ext cx="668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Asia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2638822" y="3520733"/>
            <a:ext cx="1053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Chinese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8687494" y="3431106"/>
            <a:ext cx="9623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picture</a:t>
            </a:r>
            <a:endParaRPr lang="zh-CN" altLang="en-US" sz="2000"/>
          </a:p>
        </p:txBody>
      </p:sp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5274495"/>
            <a:ext cx="11485848" cy="4955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句意：中国在亚洲的东部。故填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Asia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4639" y="6179990"/>
            <a:ext cx="114920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000">
                <a:cs typeface="Times New Roman" panose="02020603050405020304" pitchFamily="18" charset="0"/>
              </a:rPr>
              <a:t>3.</a:t>
            </a:r>
            <a:r>
              <a:rPr lang="zh-CN" altLang="zh-CN" sz="2000">
                <a:cs typeface="Times New Roman" panose="02020603050405020304" pitchFamily="18" charset="0"/>
              </a:rPr>
              <a:t>句意：汉语书写看起来像图画文字。故填</a:t>
            </a:r>
            <a:r>
              <a:rPr lang="en-US" altLang="zh-CN" sz="2000">
                <a:cs typeface="Times New Roman" panose="02020603050405020304" pitchFamily="18" charset="0"/>
              </a:rPr>
              <a:t>picture</a:t>
            </a:r>
            <a:r>
              <a:rPr lang="zh-CN" altLang="zh-CN" sz="2000"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4639" y="5770080"/>
            <a:ext cx="114920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2000">
                <a:cs typeface="Times New Roman" panose="02020603050405020304" pitchFamily="18" charset="0"/>
              </a:rPr>
              <a:t>2.</a:t>
            </a:r>
            <a:r>
              <a:rPr lang="zh-CN" altLang="zh-CN" sz="2000">
                <a:cs typeface="Times New Roman" panose="02020603050405020304" pitchFamily="18" charset="0"/>
              </a:rPr>
              <a:t>句意：中文是我们的母语。故填</a:t>
            </a:r>
            <a:r>
              <a:rPr lang="en-US" altLang="zh-CN" sz="2000">
                <a:cs typeface="Times New Roman" panose="02020603050405020304" pitchFamily="18" charset="0"/>
              </a:rPr>
              <a:t>Chinese</a:t>
            </a:r>
            <a:r>
              <a:rPr lang="zh-CN" altLang="zh-CN" sz="2000"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046" y="5127284"/>
            <a:ext cx="1054456" cy="29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60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build="p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1" b="86234"/>
          <a:stretch/>
        </p:blipFill>
        <p:spPr>
          <a:xfrm>
            <a:off x="550590" y="661745"/>
            <a:ext cx="11071570" cy="10411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t="49562"/>
          <a:stretch/>
        </p:blipFill>
        <p:spPr>
          <a:xfrm>
            <a:off x="551329" y="1658140"/>
            <a:ext cx="11071570" cy="38144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3747" y="1351168"/>
            <a:ext cx="5205808" cy="2958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4802" y="620688"/>
            <a:ext cx="935601" cy="134460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005332" y="1570799"/>
            <a:ext cx="13140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mtClean="0"/>
              <a:t>Beijing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1936324" y="2066661"/>
            <a:ext cx="11345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/>
              <a:t>north</a:t>
            </a:r>
            <a:endParaRPr lang="zh-CN" altLang="en-US" sz="24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887372" y="5924734"/>
            <a:ext cx="679201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句意：北京在中国的东部，故填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7372" y="5327086"/>
            <a:ext cx="58785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4.</a:t>
            </a:r>
            <a:r>
              <a:rPr lang="zh-CN" altLang="zh-CN">
                <a:cs typeface="Times New Roman" panose="02020603050405020304" pitchFamily="18" charset="0"/>
              </a:rPr>
              <a:t>句意：北京是首都。故填</a:t>
            </a:r>
            <a:r>
              <a:rPr lang="en-US" altLang="zh-CN">
                <a:cs typeface="Times New Roman" panose="02020603050405020304" pitchFamily="18" charset="0"/>
              </a:rPr>
              <a:t>Beijing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0990" y="5271247"/>
            <a:ext cx="1296144" cy="20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64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1030" y="476672"/>
            <a:ext cx="2952328" cy="7065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074" y="1336495"/>
            <a:ext cx="11372677" cy="3440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5961" y="1730327"/>
            <a:ext cx="8136904" cy="481440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526973" y="3232787"/>
            <a:ext cx="1963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West      Lake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6322057" y="3806292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east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7019684" y="5542327"/>
            <a:ext cx="253190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dirty="0" smtClean="0"/>
              <a:t>     It’s </a:t>
            </a:r>
            <a:r>
              <a:rPr lang="en-US" altLang="zh-CN" sz="2400" dirty="0"/>
              <a:t>very </a:t>
            </a:r>
            <a:r>
              <a:rPr lang="en-US" altLang="zh-CN" sz="2400" dirty="0" smtClean="0"/>
              <a:t>beautiful</a:t>
            </a:r>
            <a:r>
              <a:rPr lang="zh-CN" altLang="zh-CN" sz="2400" dirty="0">
                <a:cs typeface="宋体" panose="02010600030101010101" pitchFamily="2" charset="-122"/>
              </a:rPr>
              <a:t> </a:t>
            </a:r>
            <a:endParaRPr lang="en-US" altLang="zh-CN" sz="2400" dirty="0" smtClean="0">
              <a:cs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zh-CN" sz="2400" dirty="0" smtClean="0"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sz="2400" dirty="0">
                <a:cs typeface="宋体" panose="02010600030101010101" pitchFamily="2" charset="-122"/>
              </a:rPr>
              <a:t>）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3210603" y="5399094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northeast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37303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188</Words>
  <Application>Microsoft Office PowerPoint</Application>
  <PresentationFormat>自定义</PresentationFormat>
  <Paragraphs>23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399</cp:revision>
  <dcterms:created xsi:type="dcterms:W3CDTF">2020-11-06T05:24:00Z</dcterms:created>
  <dcterms:modified xsi:type="dcterms:W3CDTF">2025-06-30T09:37:16Z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